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2" autoAdjust="0"/>
    <p:restoredTop sz="95897" autoAdjust="0"/>
  </p:normalViewPr>
  <p:slideViewPr>
    <p:cSldViewPr snapToGrid="0" snapToObjects="1" showGuides="1">
      <p:cViewPr varScale="1">
        <p:scale>
          <a:sx n="26" d="100"/>
          <a:sy n="26" d="100"/>
        </p:scale>
        <p:origin x="2464"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9/1/23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CONF-SPML</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3E0589F8-0383-A4B9-F4DA-E9CBCA49ECA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4836" y="850765"/>
            <a:ext cx="2090907"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41</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Gao Han</cp:lastModifiedBy>
  <cp:revision>7</cp:revision>
  <dcterms:created xsi:type="dcterms:W3CDTF">2023-06-27T02:26:40Z</dcterms:created>
  <dcterms:modified xsi:type="dcterms:W3CDTF">2023-09-01T09:08:03Z</dcterms:modified>
  <cp:category>Research poster templates </cp:category>
</cp:coreProperties>
</file>